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79" r:id="rId2"/>
    <p:sldId id="343" r:id="rId3"/>
    <p:sldId id="341" r:id="rId4"/>
    <p:sldId id="380" r:id="rId5"/>
    <p:sldId id="342" r:id="rId6"/>
    <p:sldId id="295" r:id="rId7"/>
    <p:sldId id="372" r:id="rId8"/>
    <p:sldId id="381" r:id="rId9"/>
    <p:sldId id="306" r:id="rId10"/>
    <p:sldId id="382" r:id="rId11"/>
    <p:sldId id="375" r:id="rId12"/>
    <p:sldId id="383" r:id="rId13"/>
    <p:sldId id="346" r:id="rId14"/>
    <p:sldId id="384" r:id="rId15"/>
    <p:sldId id="385" r:id="rId16"/>
    <p:sldId id="386" r:id="rId17"/>
    <p:sldId id="347" r:id="rId18"/>
    <p:sldId id="348" r:id="rId19"/>
    <p:sldId id="349" r:id="rId20"/>
    <p:sldId id="3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  <a:srgbClr val="000000"/>
    <a:srgbClr val="CCCCFF"/>
    <a:srgbClr val="07A3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5" autoAdjust="0"/>
    <p:restoredTop sz="94484" autoAdjust="0"/>
  </p:normalViewPr>
  <p:slideViewPr>
    <p:cSldViewPr>
      <p:cViewPr>
        <p:scale>
          <a:sx n="44" d="100"/>
          <a:sy n="44" d="100"/>
        </p:scale>
        <p:origin x="-69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3673D-7C4D-403D-9C01-5470EA5D98D6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F871-0356-435F-8DFB-8BD638896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21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87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87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EF871-0356-435F-8DFB-8BD638896B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C6CF72-BD9B-496D-96F3-551E49A5DF64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8763000" cy="769441"/>
          </a:xfrm>
          <a:prstGeom prst="rect">
            <a:avLst/>
          </a:prstGeom>
          <a:solidFill>
            <a:schemeClr val="bg2"/>
          </a:solidFill>
          <a:ln>
            <a:solidFill>
              <a:srgbClr val="0033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26" name="Picture 2" descr="F:\all\AMAR ALL PICTURE\AMAR All PICTURE\School\IMG_20170404_103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86800" cy="5638800"/>
          </a:xfrm>
          <a:prstGeom prst="rect">
            <a:avLst/>
          </a:prstGeom>
          <a:noFill/>
        </p:spPr>
      </p:pic>
      <p:pic>
        <p:nvPicPr>
          <p:cNvPr id="8" name="Picture 3" descr="F:\AMAR ALL PICTURE\AMAR All PICTURE\Others\imagess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6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2254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599" y="228601"/>
            <a:ext cx="8686801" cy="45719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9E361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ame 29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4933890"/>
            <a:ext cx="43434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২রা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ফেব্রুয়ারী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4933890"/>
            <a:ext cx="42672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মেঘলা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চমকাচ্ছে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599" y="6229290"/>
            <a:ext cx="868680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কালাধিকরণ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5496580"/>
            <a:ext cx="28956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কালাধিকরণ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RAJU\Downloads\1426857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4419600" cy="41910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4648200" y="685800"/>
            <a:ext cx="4267200" cy="4191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67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  <p:bldP spid="21" grpId="0" animBg="1"/>
      <p:bldP spid="38" grpId="0" animBg="1"/>
      <p:bldP spid="3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599" y="228601"/>
            <a:ext cx="8686801" cy="45719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9E361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ame 29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4933890"/>
            <a:ext cx="43434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0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হেলান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ঘুমায়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ঐ।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4953000"/>
            <a:ext cx="42672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আমারে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দণ্ড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দিয়েছিল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নাটরের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বনলতা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সেন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599" y="6229290"/>
            <a:ext cx="8686801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আধার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আধারাধিকরণ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5496580"/>
            <a:ext cx="28956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আধারাধিকরণ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RAJU\Downloads\ratulbd4_9504188135531d64f8bb7d8.34703342_xlarge.jp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4419600" cy="4267200"/>
          </a:xfrm>
          <a:prstGeom prst="rect">
            <a:avLst/>
          </a:prstGeom>
          <a:noFill/>
        </p:spPr>
      </p:pic>
      <p:pic>
        <p:nvPicPr>
          <p:cNvPr id="1027" name="Picture 3" descr="C:\Users\RAJU\Downloads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42672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67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  <p:bldP spid="21" grpId="0" animBg="1"/>
      <p:bldP spid="38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599" y="228601"/>
            <a:ext cx="8686801" cy="45719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9E361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ame 29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4933890"/>
            <a:ext cx="43434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বর্ষায়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প্লাবিত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00" y="4953000"/>
            <a:ext cx="42672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সূর্যোদয়ে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পদ্ম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599" y="6172200"/>
            <a:ext cx="8686801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b="1" dirty="0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ভাবাধিকরণ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b="1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2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5496580"/>
            <a:ext cx="28956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ভাবাধিকরণ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all\AMAR ALL PICTURE\AMAR All PICTURE\Man Work\150907035553_bangla_flood_gaibandha_640x360_focusbangla_nocr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4419600" cy="4191000"/>
          </a:xfrm>
          <a:prstGeom prst="rect">
            <a:avLst/>
          </a:prstGeom>
          <a:noFill/>
        </p:spPr>
      </p:pic>
      <p:pic>
        <p:nvPicPr>
          <p:cNvPr id="2052" name="Picture 4" descr="C:\Users\RAJU\Downloads\15300994888_a4f0dde766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85800"/>
            <a:ext cx="4267200" cy="2057400"/>
          </a:xfrm>
          <a:prstGeom prst="rect">
            <a:avLst/>
          </a:prstGeom>
          <a:noFill/>
        </p:spPr>
      </p:pic>
      <p:pic>
        <p:nvPicPr>
          <p:cNvPr id="13" name="Picture 3" descr="C:\Users\RAJU\Downloads\14760101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057400"/>
            <a:ext cx="42672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67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  <p:bldP spid="21" grpId="0" animBg="1"/>
      <p:bldP spid="38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76200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8686800" cy="6400800"/>
          </a:xfrm>
          <a:prstGeom prst="rect">
            <a:avLst/>
          </a:prstGeom>
        </p:spPr>
      </p:pic>
      <p:sp>
        <p:nvSpPr>
          <p:cNvPr id="4" name="TextBox 1" descr="Bouquet"/>
          <p:cNvSpPr>
            <a:spLocks noChangeArrowheads="1"/>
          </p:cNvSpPr>
          <p:nvPr/>
        </p:nvSpPr>
        <p:spPr bwMode="auto">
          <a:xfrm>
            <a:off x="457200" y="412750"/>
            <a:ext cx="4038600" cy="806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4800600" y="381000"/>
            <a:ext cx="3886200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" descr="Bouquet"/>
          <p:cNvSpPr>
            <a:spLocks noChangeArrowheads="1"/>
          </p:cNvSpPr>
          <p:nvPr/>
        </p:nvSpPr>
        <p:spPr bwMode="auto">
          <a:xfrm>
            <a:off x="4800600" y="1960007"/>
            <a:ext cx="4038600" cy="28263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প্রধাণত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সংজ্ঞাসহ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 descr="F:\all\AMAR ALL PICTURE\AMAR All PICTURE\own\IMG_20170422_1034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447800"/>
            <a:ext cx="3962400" cy="45529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599" y="228601"/>
            <a:ext cx="8686801" cy="45719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9E361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ame 29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4933890"/>
            <a:ext cx="43434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 (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)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6019800"/>
            <a:ext cx="8763000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আধারের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b="1" dirty="0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endParaRPr lang="en-US" sz="22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ঐকদেশিক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আধারাধিকরণ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b="1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2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5410200"/>
            <a:ext cx="35814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ঐকদেশিক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F:\all\AMAR ALL PICTURE\AMAR All PICTURE\Seanary\Eagle_1288212079_3-moon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4419600" cy="4191000"/>
          </a:xfrm>
          <a:prstGeom prst="rect">
            <a:avLst/>
          </a:prstGeom>
          <a:noFill/>
        </p:spPr>
      </p:pic>
      <p:pic>
        <p:nvPicPr>
          <p:cNvPr id="4098" name="Picture 2" descr="F:\all\AMAR ALL PICTURE\AMAR All PICTURE\Man Work\10645247_1082252788501397_467090702594501839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85800"/>
            <a:ext cx="4267200" cy="4267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648200" y="4953000"/>
            <a:ext cx="43434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 (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)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7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  <p:bldP spid="38" grpId="0" animBg="1"/>
      <p:bldP spid="3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599" y="228601"/>
            <a:ext cx="8686801" cy="45719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9E361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ame 29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4933890"/>
            <a:ext cx="43434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সাগরের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6019800"/>
            <a:ext cx="8763000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আধার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ব্যাপ্ত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বিরাজ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endParaRPr lang="en-US" sz="22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অভিব্যাপক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আধারাধিকরণ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b="1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2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5410200"/>
            <a:ext cx="35814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অভিব্যাপক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953000"/>
            <a:ext cx="43434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বেলি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গন্ধ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RAJU\Downloads\seagfgjhgjbgbg201610110627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685800"/>
            <a:ext cx="4419600" cy="4267200"/>
          </a:xfrm>
          <a:prstGeom prst="rect">
            <a:avLst/>
          </a:prstGeom>
          <a:noFill/>
        </p:spPr>
      </p:pic>
      <p:pic>
        <p:nvPicPr>
          <p:cNvPr id="1027" name="Picture 3" descr="C:\Users\RAJU\Downloads\14484607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85800"/>
            <a:ext cx="43434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67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  <p:bldP spid="38" grpId="0" animBg="1"/>
      <p:bldP spid="3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28599" y="228601"/>
            <a:ext cx="8686801" cy="457199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BD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800" b="1" dirty="0" smtClean="0">
                <a:solidFill>
                  <a:srgbClr val="9E361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9E361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ame 29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4933890"/>
            <a:ext cx="43434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রাব্বি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u="sng" dirty="0" err="1" smtClean="0">
                <a:latin typeface="NikoshBAN" pitchFamily="2" charset="0"/>
                <a:cs typeface="NikoshBAN" pitchFamily="2" charset="0"/>
              </a:rPr>
              <a:t>অঙ্কে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ব্যাকরণে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6019800"/>
            <a:ext cx="8763000" cy="76944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কারকে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কর্তার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একটিতে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অক্ষমতা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অপরটিতে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সক্ষমতা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দুটিতেই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প্রশংসা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গুনের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বৈশয়িক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b="1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200" b="1" dirty="0" smtClean="0">
                <a:latin typeface="NikoshBAN" pitchFamily="2" charset="0"/>
                <a:cs typeface="NikoshBAN" pitchFamily="2" charset="0"/>
              </a:rPr>
              <a:t>বলে।</a:t>
            </a:r>
            <a:endParaRPr lang="en-US" sz="2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5410200"/>
            <a:ext cx="35814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বৈষয়িক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953000"/>
            <a:ext cx="43434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সেনারা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সাহসে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দুর্জয়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অপরাজেয়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RAJU\Downloads\mjkpi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685800"/>
            <a:ext cx="2667000" cy="4191000"/>
          </a:xfrm>
          <a:prstGeom prst="rect">
            <a:avLst/>
          </a:prstGeom>
          <a:noFill/>
        </p:spPr>
      </p:pic>
      <p:pic>
        <p:nvPicPr>
          <p:cNvPr id="12" name="Picture 2" descr="C:\Users\RAJU\Downloads\6zbszdl_zuh3782_14611916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685800"/>
            <a:ext cx="2133600" cy="4191000"/>
          </a:xfrm>
          <a:prstGeom prst="rect">
            <a:avLst/>
          </a:prstGeom>
          <a:noFill/>
        </p:spPr>
      </p:pic>
      <p:pic>
        <p:nvPicPr>
          <p:cNvPr id="2052" name="Picture 4" descr="C:\Users\RAJU\Downloads\untitled-3_1834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685800"/>
            <a:ext cx="2781300" cy="4267200"/>
          </a:xfrm>
          <a:prstGeom prst="rect">
            <a:avLst/>
          </a:prstGeom>
          <a:noFill/>
        </p:spPr>
      </p:pic>
      <p:pic>
        <p:nvPicPr>
          <p:cNvPr id="2053" name="Picture 5" descr="C:\Users\RAJU\Downloads\15676085_4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685800"/>
            <a:ext cx="23622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967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  <p:bldP spid="38" grpId="0" animBg="1"/>
      <p:bldP spid="3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Photo0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8763000" cy="5715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228600"/>
            <a:ext cx="426720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লগত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304800"/>
            <a:ext cx="419100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447800"/>
            <a:ext cx="59436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scene3d>
            <a:camera prst="perspective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ক-দল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ঐকদেশিক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আধার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24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AMAR ALL PICTURE\AMAR All PICTURE\Man Other\Pictuh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25146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AMAR ALL PICTURE\AMAR All PICTURE\Man Other\own\20170423_1018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900" y="2552700"/>
            <a:ext cx="2209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95600" y="3172361"/>
            <a:ext cx="59436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scene3d>
            <a:camera prst="perspective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-দল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অভিব্যাপক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আধার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2400" b="1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5153561"/>
            <a:ext cx="59436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scene3d>
            <a:camera prst="perspective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-দল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:-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বৈষয়িক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আধার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:\all\AMAR ALL PICTURE\AMAR All PICTURE\School\t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143001"/>
            <a:ext cx="2590800" cy="1523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3419613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8" grpId="0" animBg="1"/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Photo0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686800" cy="6343650"/>
          </a:xfrm>
          <a:prstGeom prst="rect">
            <a:avLst/>
          </a:prstGeom>
        </p:spPr>
      </p:pic>
      <p:sp>
        <p:nvSpPr>
          <p:cNvPr id="10" name="TextBox 1" descr="Purple mesh"/>
          <p:cNvSpPr>
            <a:spLocks noChangeArrowheads="1"/>
          </p:cNvSpPr>
          <p:nvPr/>
        </p:nvSpPr>
        <p:spPr bwMode="auto">
          <a:xfrm>
            <a:off x="533400" y="228600"/>
            <a:ext cx="4114800" cy="91940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1408093"/>
            <a:ext cx="411480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স্থানকে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3676471"/>
            <a:ext cx="4114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বিরাট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2598003"/>
            <a:ext cx="4114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হয়,এটা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AMAR ALL PICTURE\AMAR All PICTURE\own\IMG_20170318_110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399"/>
            <a:ext cx="4343400" cy="46482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24400" y="5036403"/>
            <a:ext cx="4114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বৈষয়িক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অধিকরণের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4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Photo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10" name="Picture 6" descr="http://media5.picsearch.com/is?pZp449fPRdTQHRZR_pFQzuQ56YKyV0T5L_tIyPZfJUY&amp;height=1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24000"/>
            <a:ext cx="4267200" cy="35814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7844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145" y="381000"/>
            <a:ext cx="3886200" cy="472440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419600" y="381000"/>
            <a:ext cx="44196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softRound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5475982"/>
            <a:ext cx="86106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কারক কাকে বলে কত প্রকার কি কি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সংজ্ঞাসহ প্রত্যেকটির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১টি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 থেকে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লিখে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88432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75000"/>
            </a:schemeClr>
          </a:solidFill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28600" y="228600"/>
            <a:ext cx="8686800" cy="68580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1981200"/>
            <a:ext cx="3352800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৯ম/১০ম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চতর্থ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২2/০৯/২০১৭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990600"/>
            <a:ext cx="3200400" cy="914400"/>
          </a:xfrm>
          <a:prstGeom prst="rect">
            <a:avLst/>
          </a:prstGeom>
          <a:solidFill>
            <a:schemeClr val="bg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শিক্ষক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28600" y="1905000"/>
            <a:ext cx="4572000" cy="419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মোক্তার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হোসেন</a:t>
            </a: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বিএ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endParaRPr kumimoji="0" lang="bn-BD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শিক্ষক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টেংরামারী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সম্মিলনী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মাধ্য</a:t>
            </a:r>
            <a:r>
              <a:rPr kumimoji="0" lang="bn-BD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bn-BD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বিদ্যালয়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মণিরামপুর,যশোর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- ০১৯৩৬-০১১২৯৩ /০১৭১৫৩০৮২৩৬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ই-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মেইলঃ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moktar69hossain@gmail.com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562600" y="990600"/>
            <a:ext cx="3352800" cy="914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257800" y="1143000"/>
            <a:ext cx="28730" cy="49530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10200" y="990601"/>
            <a:ext cx="75406" cy="5410201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953000" y="990600"/>
            <a:ext cx="1588" cy="5410200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6" descr="Mok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990600"/>
            <a:ext cx="1676400" cy="1600200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cxnSp>
        <p:nvCxnSpPr>
          <p:cNvPr id="16" name="Straight Arrow Connector 15"/>
          <p:cNvCxnSpPr/>
          <p:nvPr/>
        </p:nvCxnSpPr>
        <p:spPr>
          <a:xfrm>
            <a:off x="5105400" y="1143000"/>
            <a:ext cx="28730" cy="495300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066801"/>
            <a:ext cx="1471788" cy="1371600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292022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0" grpId="0" animBg="1"/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86868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F:\AMAR ALL PICTURE\AMAR All PICTURE\School\13495317_1755969524687322_537015191651341029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486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228600"/>
            <a:ext cx="8763000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নিচের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ছবি</a:t>
            </a:r>
            <a:r>
              <a:rPr lang="bn-BD" sz="2400" b="1" dirty="0" smtClean="0">
                <a:latin typeface="NikoshBAN" pitchFamily="2" charset="0"/>
                <a:ea typeface="+mj-ea"/>
                <a:cs typeface="NikoshBAN" pitchFamily="2" charset="0"/>
              </a:rPr>
              <a:t>গুলো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মনোযোগ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সহকারে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দেখ</a:t>
            </a:r>
            <a:r>
              <a:rPr lang="bn-BD" sz="2400" b="1" dirty="0" smtClean="0">
                <a:latin typeface="NikoshBAN" pitchFamily="2" charset="0"/>
                <a:ea typeface="+mj-ea"/>
                <a:cs typeface="NikoshBAN" pitchFamily="2" charset="0"/>
              </a:rPr>
              <a:t>।</a:t>
            </a:r>
            <a:r>
              <a:rPr lang="en-US" sz="2400" b="1" smtClean="0">
                <a:latin typeface="NikoshBAN" pitchFamily="2" charset="0"/>
                <a:ea typeface="+mj-ea"/>
                <a:cs typeface="NikoshBAN" pitchFamily="2" charset="0"/>
              </a:rPr>
              <a:t> এবং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বোঝার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চেষ্টা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।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3830360"/>
            <a:ext cx="311727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।।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5496580"/>
            <a:ext cx="99060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প্রভাতে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2800" y="3820180"/>
            <a:ext cx="280503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আষাঢ়ে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2200" y="3810000"/>
            <a:ext cx="274320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1" y="4419600"/>
            <a:ext cx="685800" cy="461665"/>
          </a:xfrm>
          <a:prstGeom prst="rect">
            <a:avLst/>
          </a:prstGeom>
          <a:solidFill>
            <a:schemeClr val="bg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4495800"/>
            <a:ext cx="533400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2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330036" y="5538705"/>
            <a:ext cx="651164" cy="40489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Up Arrow 4"/>
          <p:cNvSpPr/>
          <p:nvPr/>
        </p:nvSpPr>
        <p:spPr>
          <a:xfrm rot="16200000">
            <a:off x="2049660" y="4503541"/>
            <a:ext cx="701282" cy="533401"/>
          </a:xfrm>
          <a:prstGeom prst="left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124200" y="5572780"/>
            <a:ext cx="114300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আষাঢ়ে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48000" y="4445913"/>
            <a:ext cx="1066800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2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14800" y="4419600"/>
            <a:ext cx="685800" cy="461665"/>
          </a:xfrm>
          <a:prstGeom prst="rect">
            <a:avLst/>
          </a:prstGeom>
          <a:solidFill>
            <a:schemeClr val="bg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Left-Up Arrow 49"/>
          <p:cNvSpPr/>
          <p:nvPr/>
        </p:nvSpPr>
        <p:spPr>
          <a:xfrm rot="16200000">
            <a:off x="5489052" y="4727051"/>
            <a:ext cx="832897" cy="533401"/>
          </a:xfrm>
          <a:prstGeom prst="left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324600" y="5572780"/>
            <a:ext cx="1066799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বাজারে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72200" y="4495800"/>
            <a:ext cx="654249" cy="430887"/>
          </a:xfrm>
          <a:prstGeom prst="rect">
            <a:avLst/>
          </a:prstGeom>
          <a:solidFill>
            <a:schemeClr val="bg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2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00" y="4495800"/>
            <a:ext cx="1447800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Left-Up Arrow 55"/>
          <p:cNvSpPr/>
          <p:nvPr/>
        </p:nvSpPr>
        <p:spPr>
          <a:xfrm rot="16200000">
            <a:off x="8181076" y="4696724"/>
            <a:ext cx="782850" cy="533401"/>
          </a:xfrm>
          <a:prstGeom prst="left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4343400" y="5691105"/>
            <a:ext cx="651164" cy="40489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7467600" y="5614905"/>
            <a:ext cx="609600" cy="40489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447800" y="4419600"/>
            <a:ext cx="685800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bn-BD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sunr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3124200" cy="2971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21" y="838200"/>
            <a:ext cx="2777379" cy="2895600"/>
          </a:xfrm>
          <a:prstGeom prst="rect">
            <a:avLst/>
          </a:prstGeom>
        </p:spPr>
      </p:pic>
      <p:pic>
        <p:nvPicPr>
          <p:cNvPr id="34" name="Picture 33" descr="mark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863438"/>
            <a:ext cx="2743200" cy="2870361"/>
          </a:xfrm>
          <a:prstGeom prst="rect">
            <a:avLst/>
          </a:prstGeom>
        </p:spPr>
      </p:pic>
      <p:pic>
        <p:nvPicPr>
          <p:cNvPr id="35" name="Picture 34" descr="sunri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200" y="5094248"/>
            <a:ext cx="973016" cy="123035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00600" y="4419600"/>
            <a:ext cx="838200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ফোঁটে</a:t>
            </a:r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all\AMAR ALL PICTURE\AMAR All PICTURE\Others\shovan13_1357313776_4-Brishtite_shiuli_বৃষ্টিতে_শিউলি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5476875"/>
            <a:ext cx="1066800" cy="1000125"/>
          </a:xfrm>
          <a:prstGeom prst="rect">
            <a:avLst/>
          </a:prstGeom>
          <a:noFill/>
        </p:spPr>
      </p:pic>
      <p:pic>
        <p:nvPicPr>
          <p:cNvPr id="31" name="Picture 30" descr="marke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7200" y="5334000"/>
            <a:ext cx="838200" cy="106679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9" grpId="0" animBg="1"/>
      <p:bldP spid="33" grpId="0" animBg="1"/>
      <p:bldP spid="41" grpId="0" animBg="1"/>
      <p:bldP spid="42" grpId="0" animBg="1"/>
      <p:bldP spid="43" grpId="0" animBg="1"/>
      <p:bldP spid="3" grpId="0" animBg="1"/>
      <p:bldP spid="5" grpId="0" animBg="1"/>
      <p:bldP spid="45" grpId="0" animBg="1"/>
      <p:bldP spid="46" grpId="0" animBg="1"/>
      <p:bldP spid="47" grpId="0" animBg="1"/>
      <p:bldP spid="50" grpId="0" animBg="1"/>
      <p:bldP spid="52" grpId="0" animBg="1"/>
      <p:bldP spid="53" grpId="0" animBg="1"/>
      <p:bldP spid="54" grpId="0" animBg="1"/>
      <p:bldP spid="56" grpId="0" animBg="1"/>
      <p:bldP spid="59" grpId="0" animBg="1"/>
      <p:bldP spid="60" grpId="0" animBg="1"/>
      <p:bldP spid="28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3810000"/>
            <a:ext cx="4495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5496580"/>
            <a:ext cx="990600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নদীতে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4400" y="3805535"/>
            <a:ext cx="4191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8600" y="4419601"/>
            <a:ext cx="1752600" cy="461665"/>
          </a:xfrm>
          <a:prstGeom prst="rect">
            <a:avLst/>
          </a:prstGeom>
          <a:solidFill>
            <a:schemeClr val="bg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330036" y="5562599"/>
            <a:ext cx="1108364" cy="45720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Up Arrow 4"/>
          <p:cNvSpPr/>
          <p:nvPr/>
        </p:nvSpPr>
        <p:spPr>
          <a:xfrm rot="16200000">
            <a:off x="3116458" y="4503541"/>
            <a:ext cx="701282" cy="533401"/>
          </a:xfrm>
          <a:prstGeom prst="left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876800" y="5572780"/>
            <a:ext cx="1066799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24400" y="4419600"/>
            <a:ext cx="1524000" cy="430887"/>
          </a:xfrm>
          <a:prstGeom prst="rect">
            <a:avLst/>
          </a:prstGeom>
          <a:solidFill>
            <a:schemeClr val="bg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2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endParaRPr lang="en-US" sz="2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24600" y="4419600"/>
            <a:ext cx="838200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Left-Up Arrow 55"/>
          <p:cNvSpPr/>
          <p:nvPr/>
        </p:nvSpPr>
        <p:spPr>
          <a:xfrm rot="16200000">
            <a:off x="7342875" y="4523475"/>
            <a:ext cx="630452" cy="533401"/>
          </a:xfrm>
          <a:prstGeom prst="left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/>
          <p:cNvSpPr/>
          <p:nvPr/>
        </p:nvSpPr>
        <p:spPr>
          <a:xfrm>
            <a:off x="6019800" y="5638800"/>
            <a:ext cx="1066800" cy="4572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057400" y="4419600"/>
            <a:ext cx="1066800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838201"/>
            <a:ext cx="4495800" cy="289559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5105400"/>
            <a:ext cx="2057400" cy="1447800"/>
          </a:xfrm>
          <a:prstGeom prst="rect">
            <a:avLst/>
          </a:prstGeom>
        </p:spPr>
      </p:pic>
      <p:pic>
        <p:nvPicPr>
          <p:cNvPr id="40" name="Picture 2" descr="C:\Users\RAJU\Downloads\Aazad-1449152754-1457543_x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38200"/>
            <a:ext cx="2971800" cy="2895600"/>
          </a:xfrm>
          <a:prstGeom prst="rect">
            <a:avLst/>
          </a:prstGeom>
          <a:noFill/>
        </p:spPr>
      </p:pic>
      <p:pic>
        <p:nvPicPr>
          <p:cNvPr id="44" name="Picture 3" descr="C:\Users\RAJU\Downloads\imaged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838200"/>
            <a:ext cx="1981200" cy="2895600"/>
          </a:xfrm>
          <a:prstGeom prst="rect">
            <a:avLst/>
          </a:prstGeom>
          <a:noFill/>
        </p:spPr>
      </p:pic>
      <p:pic>
        <p:nvPicPr>
          <p:cNvPr id="3076" name="Picture 4" descr="C:\Users\RAJU\Downloads\Untitled-14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162800" y="5181600"/>
            <a:ext cx="1752600" cy="1447800"/>
          </a:xfrm>
          <a:prstGeom prst="rect">
            <a:avLst/>
          </a:prstGeom>
          <a:noFill/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52400" y="228600"/>
            <a:ext cx="8763000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নিচের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ছবি</a:t>
            </a:r>
            <a:r>
              <a:rPr lang="bn-BD" sz="2400" b="1" dirty="0" smtClean="0">
                <a:latin typeface="NikoshBAN" pitchFamily="2" charset="0"/>
                <a:ea typeface="+mj-ea"/>
                <a:cs typeface="NikoshBAN" pitchFamily="2" charset="0"/>
              </a:rPr>
              <a:t>গুলো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মনোযোগ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সহকারে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দেখ</a:t>
            </a:r>
            <a:r>
              <a:rPr lang="bn-BD" sz="2400" b="1" dirty="0" smtClean="0">
                <a:latin typeface="NikoshBAN" pitchFamily="2" charset="0"/>
                <a:ea typeface="+mj-ea"/>
                <a:cs typeface="NikoshBAN" pitchFamily="2" charset="0"/>
              </a:rPr>
              <a:t>।</a:t>
            </a:r>
            <a:r>
              <a:rPr lang="en-US" sz="2400" b="1" smtClean="0">
                <a:latin typeface="NikoshBAN" pitchFamily="2" charset="0"/>
                <a:ea typeface="+mj-ea"/>
                <a:cs typeface="NikoshBAN" pitchFamily="2" charset="0"/>
              </a:rPr>
              <a:t> এবং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বোঝার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চেষ্টা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ea typeface="+mj-ea"/>
                <a:cs typeface="NikoshBAN" pitchFamily="2" charset="0"/>
              </a:rPr>
              <a:t>।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41" grpId="0" animBg="1"/>
      <p:bldP spid="42" grpId="0" animBg="1"/>
      <p:bldP spid="3" grpId="0" animBg="1"/>
      <p:bldP spid="5" grpId="0" animBg="1"/>
      <p:bldP spid="52" grpId="0" animBg="1"/>
      <p:bldP spid="53" grpId="0" animBg="1"/>
      <p:bldP spid="54" grpId="0" animBg="1"/>
      <p:bldP spid="56" grpId="0" animBg="1"/>
      <p:bldP spid="60" grpId="0" animBg="1"/>
      <p:bldP spid="2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ame 22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8600"/>
            <a:ext cx="8686800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তা’হলে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371600"/>
            <a:ext cx="3200400" cy="472437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</a:t>
            </a:r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</a:t>
            </a:r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ড়বে</a:t>
            </a:r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bn-BD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7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5613737"/>
            <a:ext cx="8686800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বাক্যস্থিত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স্থান,কাল,সময়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আধার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পাত্রকে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কারক বলে।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sunr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295400"/>
            <a:ext cx="2667000" cy="426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21" y="1295400"/>
            <a:ext cx="2777379" cy="42672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65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312003"/>
            <a:ext cx="8686800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ঃ-</a:t>
            </a:r>
            <a:endParaRPr lang="bn-IN" sz="4800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371600"/>
            <a:ext cx="7162800" cy="990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…….</a:t>
            </a:r>
            <a:endParaRPr lang="en-US" sz="4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3733800"/>
            <a:ext cx="1066800" cy="685800"/>
          </a:xfrm>
          <a:prstGeom prst="rightArrow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47800" y="3810000"/>
            <a:ext cx="6477000" cy="685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04800" y="2895600"/>
            <a:ext cx="1066800" cy="685800"/>
          </a:xfrm>
          <a:prstGeom prst="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2895600"/>
            <a:ext cx="5715000" cy="6858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miley Face 12"/>
          <p:cNvSpPr/>
          <p:nvPr/>
        </p:nvSpPr>
        <p:spPr>
          <a:xfrm rot="16200000">
            <a:off x="381000" y="1371600"/>
            <a:ext cx="914400" cy="914400"/>
          </a:xfrm>
          <a:prstGeom prst="smileyFace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4800" y="4648200"/>
            <a:ext cx="1066800" cy="685800"/>
          </a:xfrm>
          <a:prstGeom prst="right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47800" y="4724400"/>
            <a:ext cx="7391400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নিয়মাবলি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22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ame 29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কারকের শ্রেণি বিভাগ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43400" y="685800"/>
            <a:ext cx="685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228600" y="1295400"/>
            <a:ext cx="86868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Callout 20"/>
          <p:cNvSpPr/>
          <p:nvPr/>
        </p:nvSpPr>
        <p:spPr>
          <a:xfrm>
            <a:off x="914400" y="1752600"/>
            <a:ext cx="1524000" cy="1219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কালাধিকরণ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3810000" y="1752600"/>
            <a:ext cx="1676400" cy="1219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আধারধিকরণ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6781800" y="1752600"/>
            <a:ext cx="1524000" cy="1219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ভাবাধিকরণ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F:\all\AMAR ALL PICTURE\AMAR All PICTURE\Animals\13103_BnH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0"/>
            <a:ext cx="3009900" cy="2971800"/>
          </a:xfrm>
          <a:prstGeom prst="rect">
            <a:avLst/>
          </a:prstGeom>
          <a:noFill/>
        </p:spPr>
      </p:pic>
      <p:pic>
        <p:nvPicPr>
          <p:cNvPr id="4099" name="Picture 3" descr="F:\all\AMAR ALL PICTURE\AMAR All PICTURE\Man Work\cf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048000"/>
            <a:ext cx="2895600" cy="2971800"/>
          </a:xfrm>
          <a:prstGeom prst="rect">
            <a:avLst/>
          </a:prstGeom>
          <a:noFill/>
        </p:spPr>
      </p:pic>
      <p:pic>
        <p:nvPicPr>
          <p:cNvPr id="4100" name="Picture 4" descr="F:\all\AMAR ALL PICTURE\AMAR All PICTURE\Man Work\i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048000"/>
            <a:ext cx="2743200" cy="297180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52400" y="6019800"/>
            <a:ext cx="2971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বসন্তে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6019800"/>
            <a:ext cx="2895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ঘাটে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72200" y="6019800"/>
            <a:ext cx="27432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কান্নায়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মন্দীভূত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9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22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ame 29"/>
          <p:cNvSpPr/>
          <p:nvPr/>
        </p:nvSpPr>
        <p:spPr>
          <a:xfrm>
            <a:off x="0" y="4483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8600" y="228600"/>
            <a:ext cx="86868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কারকের শ্রেণি বিভাগ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43400" y="685800"/>
            <a:ext cx="685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228600" y="1295400"/>
            <a:ext cx="8686800" cy="45720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আধারাধিকরণ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3810000" y="1752600"/>
            <a:ext cx="1676400" cy="1219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অভিব্যাপক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আধারধিকরণ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6019800"/>
            <a:ext cx="2971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00400" y="6019800"/>
            <a:ext cx="2895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তিলে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তৈল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72200" y="5943600"/>
            <a:ext cx="27432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সেনারা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সাহসে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দুর্জয়,যুদ্ধে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অপরাজেয়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609600" y="1752600"/>
            <a:ext cx="1676400" cy="1219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ঐকদেশিক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আধারধিকরণ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6629400" y="1752600"/>
            <a:ext cx="1676400" cy="1219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বৈষয়িক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আধারধিকরণ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F:\all\AMAR ALL PICTURE\AMAR All PICTURE\Seanary\Eagle_1288212079_3-moon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09900"/>
            <a:ext cx="2971800" cy="3009900"/>
          </a:xfrm>
          <a:prstGeom prst="rect">
            <a:avLst/>
          </a:prstGeom>
          <a:noFill/>
        </p:spPr>
      </p:pic>
      <p:pic>
        <p:nvPicPr>
          <p:cNvPr id="1029" name="Picture 5" descr="F:\all\AMAR ALL PICTURE\AMAR All PICTURE\Desh\0000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971800"/>
            <a:ext cx="2743200" cy="3048000"/>
          </a:xfrm>
          <a:prstGeom prst="rect">
            <a:avLst/>
          </a:prstGeom>
          <a:noFill/>
        </p:spPr>
      </p:pic>
      <p:pic>
        <p:nvPicPr>
          <p:cNvPr id="1030" name="Picture 6" descr="C:\Users\RAJU\Downloads\u88956_260904_622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971799"/>
            <a:ext cx="2895600" cy="3050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09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Photo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304800"/>
            <a:ext cx="464820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কাজ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381000"/>
            <a:ext cx="373380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953000" y="1981200"/>
            <a:ext cx="3886200" cy="3505200"/>
          </a:xfrm>
          <a:prstGeom prst="leftArrow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F:\AMAR ALL PICTURE\AMAR All PICTURE\School\IMG_20170404_103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3855"/>
            <a:ext cx="4648200" cy="50407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96130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6862</TotalTime>
  <Words>677</Words>
  <Application>Microsoft Office PowerPoint</Application>
  <PresentationFormat>On-screen Show (4:3)</PresentationFormat>
  <Paragraphs>142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NCCNCC2</dc:creator>
  <cp:lastModifiedBy>RAJU</cp:lastModifiedBy>
  <cp:revision>2206</cp:revision>
  <dcterms:created xsi:type="dcterms:W3CDTF">2016-03-24T14:41:31Z</dcterms:created>
  <dcterms:modified xsi:type="dcterms:W3CDTF">2017-09-29T05:13:49Z</dcterms:modified>
</cp:coreProperties>
</file>